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40D88-09F7-4E36-AB53-29A6D7A5188C}" type="datetimeFigureOut">
              <a:rPr lang="fr-FR" smtClean="0"/>
              <a:t>12/05/2024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1BBE-3FC4-4919-B555-9384E9BB6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87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40D88-09F7-4E36-AB53-29A6D7A5188C}" type="datetimeFigureOut">
              <a:rPr lang="fr-FR" smtClean="0"/>
              <a:t>12/05/2024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1BBE-3FC4-4919-B555-9384E9BB6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8298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40D88-09F7-4E36-AB53-29A6D7A5188C}" type="datetimeFigureOut">
              <a:rPr lang="fr-FR" smtClean="0"/>
              <a:t>12/05/2024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1BBE-3FC4-4919-B555-9384E9BB6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233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40D88-09F7-4E36-AB53-29A6D7A5188C}" type="datetimeFigureOut">
              <a:rPr lang="fr-FR" smtClean="0"/>
              <a:t>12/05/2024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1BBE-3FC4-4919-B555-9384E9BB6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88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40D88-09F7-4E36-AB53-29A6D7A5188C}" type="datetimeFigureOut">
              <a:rPr lang="fr-FR" smtClean="0"/>
              <a:t>12/05/2024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1BBE-3FC4-4919-B555-9384E9BB6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676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40D88-09F7-4E36-AB53-29A6D7A5188C}" type="datetimeFigureOut">
              <a:rPr lang="fr-FR" smtClean="0"/>
              <a:t>12/05/2024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1BBE-3FC4-4919-B555-9384E9BB6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138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40D88-09F7-4E36-AB53-29A6D7A5188C}" type="datetimeFigureOut">
              <a:rPr lang="fr-FR" smtClean="0"/>
              <a:t>12/05/2024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1BBE-3FC4-4919-B555-9384E9BB6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9900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40D88-09F7-4E36-AB53-29A6D7A5188C}" type="datetimeFigureOut">
              <a:rPr lang="fr-FR" smtClean="0"/>
              <a:t>12/05/2024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1BBE-3FC4-4919-B555-9384E9BB6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8118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40D88-09F7-4E36-AB53-29A6D7A5188C}" type="datetimeFigureOut">
              <a:rPr lang="fr-FR" smtClean="0"/>
              <a:t>12/05/2024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1BBE-3FC4-4919-B555-9384E9BB6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5787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40D88-09F7-4E36-AB53-29A6D7A5188C}" type="datetimeFigureOut">
              <a:rPr lang="fr-FR" smtClean="0"/>
              <a:t>12/05/2024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1BBE-3FC4-4919-B555-9384E9BB6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541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40D88-09F7-4E36-AB53-29A6D7A5188C}" type="datetimeFigureOut">
              <a:rPr lang="fr-FR" smtClean="0"/>
              <a:t>12/05/2024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1BBE-3FC4-4919-B555-9384E9BB6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5787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40D88-09F7-4E36-AB53-29A6D7A5188C}" type="datetimeFigureOut">
              <a:rPr lang="fr-FR" smtClean="0"/>
              <a:t>12/05/2024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D1BBE-3FC4-4919-B555-9384E9BB6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748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932463"/>
              </p:ext>
            </p:extLst>
          </p:nvPr>
        </p:nvGraphicFramePr>
        <p:xfrm>
          <a:off x="304114" y="261423"/>
          <a:ext cx="6500340" cy="52249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6811"/>
                <a:gridCol w="2623529"/>
              </a:tblGrid>
              <a:tr h="637192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u="sng" strike="noStrike" dirty="0">
                          <a:effectLst/>
                        </a:rPr>
                        <a:t>RECETTES </a:t>
                      </a:r>
                      <a:r>
                        <a:rPr lang="fr-FR" sz="1400" u="sng" strike="noStrike" dirty="0" smtClean="0">
                          <a:effectLst/>
                        </a:rPr>
                        <a:t>FONCTIONNEMENT 2023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0975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EXCEDENT DE FONCTIONNEMENT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0975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ATTENUATION DE CHARGES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8 323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0975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PRODUITS SERV.DOMAINE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404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0975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IMPOTS ET TAXES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78 750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0975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DOTATIONS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22 921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0975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LOYERS APPARTEMENTS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9 143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0975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REVENUS VAL MOBILIERES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0975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PRODUITS EXCEPTIONNELS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1 397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09754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u="sng" strike="noStrike" dirty="0">
                          <a:effectLst/>
                        </a:rPr>
                        <a:t>120 940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1016" y="690562"/>
            <a:ext cx="4813440" cy="421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672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03047"/>
              </p:ext>
            </p:extLst>
          </p:nvPr>
        </p:nvGraphicFramePr>
        <p:xfrm>
          <a:off x="307674" y="240870"/>
          <a:ext cx="5096347" cy="63658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9468"/>
                <a:gridCol w="2056879"/>
              </a:tblGrid>
              <a:tr h="341517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u="sng" strike="noStrike" dirty="0">
                          <a:effectLst/>
                        </a:rPr>
                        <a:t>DEPENSES DE </a:t>
                      </a:r>
                      <a:r>
                        <a:rPr lang="fr-FR" sz="1400" u="sng" strike="noStrike" dirty="0" smtClean="0">
                          <a:effectLst/>
                        </a:rPr>
                        <a:t>FONCTIONNEMENT 2023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321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EAU, ELECTRICITE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2 839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27321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CARBURANT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1 210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27321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FOURNITURES DIVERSES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1 321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27321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FRAIS BUREAU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1 183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27321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EGLISE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385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27321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LOGEMENT RDC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331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27321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MATERIEL ENTRETIEN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2 108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27321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LOGICIELS &amp; MAT DE BUREAU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1 690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27321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ASSURANCES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1 056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27321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FETES DIVERSES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2 191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27321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FRAIS POSTE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969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27321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PRÊTS RELAIS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60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27321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DONS ET SUBVENTIONS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409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27321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TAXE FONCIERE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741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27321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CHARGES DE PERSONNEL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35 068</a:t>
                      </a:r>
                      <a:endParaRPr lang="fr-FR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27321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ATTENUATIONS DE CHARGES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11 741</a:t>
                      </a:r>
                      <a:endParaRPr lang="fr-FR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27321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INDEMNITES DES ELUS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11 815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27321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INCENDIE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686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27321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ECOLES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22 125</a:t>
                      </a:r>
                      <a:endParaRPr lang="fr-FR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27321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COTISATIONS DIVERSES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670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27321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INTERETS D EMPRUNTS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535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286873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sng" strike="noStrike" dirty="0">
                          <a:effectLst/>
                        </a:rPr>
                        <a:t>99 132</a:t>
                      </a:r>
                      <a:endParaRPr lang="fr-FR" sz="12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8" marR="9338" marT="9338" marB="0" anchor="b"/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910" y="601363"/>
            <a:ext cx="6267010" cy="5761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763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688842"/>
              </p:ext>
            </p:extLst>
          </p:nvPr>
        </p:nvGraphicFramePr>
        <p:xfrm>
          <a:off x="345302" y="344831"/>
          <a:ext cx="4589163" cy="27525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983"/>
                <a:gridCol w="1852180"/>
              </a:tblGrid>
              <a:tr h="417061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u="sng" strike="noStrike" dirty="0">
                          <a:effectLst/>
                        </a:rPr>
                        <a:t>RECETTES D </a:t>
                      </a:r>
                      <a:r>
                        <a:rPr lang="fr-FR" sz="1400" u="sng" strike="noStrike" dirty="0" smtClean="0">
                          <a:effectLst/>
                        </a:rPr>
                        <a:t>INVESTISSEMENTS 2023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364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FC T.V.A.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8 310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364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TAXE AMENAGEMENT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342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364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SUBVENTION RUE DES CARRIERES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8 645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364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SUBVENTION VITREAUX EGLISE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2 496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364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SUBVENTION ROUTE DE CHAUMONT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25 833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3648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3648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u="sng" strike="noStrike" dirty="0">
                          <a:effectLst/>
                        </a:rPr>
                        <a:t>45 625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928274"/>
              </p:ext>
            </p:extLst>
          </p:nvPr>
        </p:nvGraphicFramePr>
        <p:xfrm>
          <a:off x="328826" y="3541112"/>
          <a:ext cx="4671541" cy="31480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6112"/>
                <a:gridCol w="1885429"/>
              </a:tblGrid>
              <a:tr h="476971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u="sng" strike="noStrike" dirty="0">
                          <a:effectLst/>
                        </a:rPr>
                        <a:t>DEPENSES </a:t>
                      </a:r>
                      <a:r>
                        <a:rPr lang="fr-FR" sz="1400" u="sng" strike="noStrike" dirty="0" smtClean="0">
                          <a:effectLst/>
                        </a:rPr>
                        <a:t>INVESTISSEMENTS 2023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57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EMPRUNTS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6 115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157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VOIRIE ROUTE DE CHAUMONT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48 397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157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VOIRIE RUE DES CARRIERES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13 131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157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TAILLE HAIES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 dirty="0">
                          <a:effectLst/>
                        </a:rPr>
                        <a:t>332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157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SAUVEGARDE VITRAUX EGLISE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3 865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1577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1577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u="sng" strike="noStrike" dirty="0">
                          <a:effectLst/>
                        </a:rPr>
                        <a:t>71 840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3222" y="330398"/>
            <a:ext cx="3945924" cy="28369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6820" y="3539438"/>
            <a:ext cx="4153029" cy="3124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53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552545"/>
              </p:ext>
            </p:extLst>
          </p:nvPr>
        </p:nvGraphicFramePr>
        <p:xfrm>
          <a:off x="346332" y="559015"/>
          <a:ext cx="5444868" cy="50262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40749"/>
                <a:gridCol w="1704119"/>
              </a:tblGrid>
              <a:tr h="761551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sng" strike="noStrike" dirty="0">
                          <a:effectLst/>
                        </a:rPr>
                        <a:t>DEPENSES </a:t>
                      </a:r>
                      <a:r>
                        <a:rPr lang="fr-FR" sz="1400" u="sng" strike="noStrike" dirty="0" smtClean="0">
                          <a:effectLst/>
                        </a:rPr>
                        <a:t>INVESTISSEMENTS PRÉVISIONS 2024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0924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SOLDE D'EXÉCUTION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24 487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0924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EMPRUNTS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2 380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0924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CAVURNES CIMETIERE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980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0924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Rue de CHAUMONT 2ème tranche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54 045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0924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Rue du Tour de Ville 2ème tranche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58 360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0924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ISOLATION logement étage Mairie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8 305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09241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u="sng" strike="noStrike" dirty="0">
                          <a:effectLst/>
                        </a:rPr>
                        <a:t>148 557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335" y="510347"/>
            <a:ext cx="5750011" cy="5289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7790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218</Words>
  <Application>Microsoft Office PowerPoint</Application>
  <PresentationFormat>Grand écran</PresentationFormat>
  <Paragraphs>99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</dc:creator>
  <cp:lastModifiedBy>admin</cp:lastModifiedBy>
  <cp:revision>4</cp:revision>
  <dcterms:created xsi:type="dcterms:W3CDTF">2024-05-12T05:58:45Z</dcterms:created>
  <dcterms:modified xsi:type="dcterms:W3CDTF">2024-05-12T06:19:48Z</dcterms:modified>
</cp:coreProperties>
</file>