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47DB00-E688-3CB5-DBCE-7D86E6C8E6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A193E2-3A77-3C2C-A7CA-676EB080D6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88D0EF-9889-BAA4-486B-54E3C2597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661722-3B40-F390-58D5-D0A5227D3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AFA5DC-6D8E-ADFD-32F1-6A3299E19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728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6D61BB-EB88-8D28-10E4-1F4445FC1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BEFBA1C-5A42-02E0-D8E6-D66BC05C1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9E421A-4E33-68C1-D1D3-82F2C699D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8B1BBB-BE13-71E1-7ABB-C431EA376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69A469-6958-0171-B0E5-457148746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6847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48F786C-8AB4-4EDD-7D55-AEEB44F461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4FA376E-089F-2B69-FA55-401DAAAD45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CB4E09-CCA5-C069-3463-1B5D65F37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1838B5-D259-116E-3688-AAC2AE92E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BC6595-88AC-8556-BB85-EB1FF0913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321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0680B0-E2AC-5874-EFB2-872EC30C3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3DC3B5E-642E-BCEF-D0A3-F7DF86206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FD81B0-8CA3-4ADB-A427-2124D5255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40094A-07C1-7AE7-D1C3-516C54666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2FCFFF-B179-8567-96F7-29C2832D4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367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A5CDAF-2DEA-25D7-1613-6E53096A4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556BC8-98CD-09DB-DF43-DB9A8B9DD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4EFEA4-0D22-633F-549F-901F9A166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12B9CF-02D4-F3FA-CE9F-841985602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847775-86F9-155A-FCD3-88BBB66B3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2484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A9F5F7-FF85-2418-29F5-39742D1DF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577AF7-19DA-1CCD-C973-7F9A5BC133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9FB1E34-6665-6775-0C3F-5A5DAECB9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E9AE93-20F5-E0D8-B3BC-1B0485E7E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79183E1-47D7-83DE-757D-19E0F62E5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173A03-179D-033C-C1EA-621C179D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174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1B94E6-BA9E-FB1C-1955-4A881D3B9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5EFB594-0D0E-5893-2593-74423C260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50006F4-9858-34E1-39FB-DE76F8492B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38635B-28FB-A836-8B0F-6F717844D5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1CC5B05-528C-888A-C334-21E5B87CAF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B12A5C8-2DDB-2AF1-6F24-11CDFE051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7DBBF70-28AC-36AD-C503-C752AD1E2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6F2BFE2-3134-8F4D-DC0A-A61A046E7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543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9EA030-FB75-E29B-4983-FF59A512D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7FA3114-5630-9EC5-9B39-51479293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BAB691-1BD0-D274-4E1B-A17DBD71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D9D95B-0E78-D5B5-4708-4319D807B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356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08481FB-90F9-CB00-8F80-BAF2F283A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DD11625-A2C1-AD88-BB22-A75094348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87891BC-EFCA-14A6-2142-2CE9CF703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25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A4945B-FC5E-6F6A-D1EA-689FE9377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05DDD2-A2FB-0439-0894-1929C1DCE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06A1248-6213-B5DA-3B3C-55712F4541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9A194C-B2BE-2C26-CD4E-3AB814985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B4D5D5C-F445-ECEA-F911-8E59ADAF5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B67826-FD42-D14D-50AE-1A1DC928A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5182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CA7DFE-9F92-EAE9-BD84-7DA9FBD79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D3AAD1E-B27C-6A39-0688-D453CF76EF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1B60778-7687-C0B6-A543-4E942825CE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EF35F6A-A648-AF37-50E7-67373BBA2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3C977B6-2353-A05F-38FF-12D9030A4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B0EC0D-D532-4242-E67B-E38E9152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3325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F6DFA40-CBDA-FD5F-63C2-DD6C61C46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22A4AE-4B83-CED2-7FD4-99D56EA229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F04BEE-F988-C037-43FD-B2AD0137D5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2EF94-E716-4B65-906C-1BE053C9EB91}" type="datetimeFigureOut">
              <a:rPr lang="fr-FR" smtClean="0"/>
              <a:t>05/10/2025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E90E01-F073-33A3-3085-E7D3EBE909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3C27E0-342B-C403-A43B-ECFE7FD5D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9A1FD-D4DA-422E-85E7-421467DA2B8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360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5914C993-54BB-0352-13FC-CDD186ABF0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92" y="1267485"/>
            <a:ext cx="6435233" cy="429355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D00E36B-C800-22D1-72F6-F34A5F9879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495" y="943460"/>
            <a:ext cx="5506997" cy="4590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891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9A78FFD1-01CE-D3D6-6315-7CFE662FAD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408" y="832919"/>
            <a:ext cx="5677921" cy="506994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E9911F01-7DA5-8371-ECE9-693CA423A7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6935" y="722543"/>
            <a:ext cx="6496957" cy="5268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185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089A67F-F466-D28D-3CF5-027D89684E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2009" y="391433"/>
            <a:ext cx="7600442" cy="6199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516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Grand écran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Jacques HARANT</dc:creator>
  <cp:lastModifiedBy>Jacques HARANT</cp:lastModifiedBy>
  <cp:revision>2</cp:revision>
  <dcterms:created xsi:type="dcterms:W3CDTF">2025-10-05T06:13:45Z</dcterms:created>
  <dcterms:modified xsi:type="dcterms:W3CDTF">2025-10-05T06:20:39Z</dcterms:modified>
</cp:coreProperties>
</file>